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тема:</a:t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палочек </a:t>
            </a:r>
            <a:r>
              <a:rPr lang="ru-RU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математическом развитии дошкольников.</a:t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517232"/>
            <a:ext cx="3024336" cy="79208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МБДОУ «детский сад №2»Чайка»»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Шахматова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Дарья Олеговна.</a:t>
            </a:r>
          </a:p>
        </p:txBody>
      </p:sp>
      <p:pic>
        <p:nvPicPr>
          <p:cNvPr id="1027" name="Picture 3" descr="C:\Users\Пользователь\Desktop\6279966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4726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Старшая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учатся постигать законы загадочного мира чисел 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понятий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354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84" y="2348880"/>
            <a:ext cx="381635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Упражнения  на  выкладывание фигур по словесному указанию педагога.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1088"/>
            <a:ext cx="3563845" cy="27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25" y="1700808"/>
            <a:ext cx="4042981" cy="28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2839"/>
            <a:ext cx="312570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«Числовые домики», «Коврики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», решаем задачки и примеры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376264" cy="31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28297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0869"/>
            <a:ext cx="34559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6412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8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Результаты работы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1.Разработала </a:t>
            </a:r>
            <a:r>
              <a:rPr lang="ru-RU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перпективный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план работы с детьми дошкольного возраста с использованием палочек </a:t>
            </a:r>
            <a:r>
              <a:rPr lang="ru-RU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Разработала картотеку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 и упражнений с палочками </a:t>
            </a:r>
            <a:r>
              <a:rPr lang="ru-RU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дошкольников.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оказатели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математического развития детей за последние три года  увеличились на 36%: 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умеют считать: количественный и порядковый счет в пределах 20; 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соотносить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цифру и число 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знают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 чисел первого десятка (из отдельных 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единиц)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решают задачи в одно действие на 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сложение вычитание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измеряют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длину предметов с помощью условной 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меры;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ориентируются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листе бумаге и в 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пространстве;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знают </a:t>
            </a:r>
            <a:r>
              <a:rPr lang="ru-RU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классифицируют  геометрические фигуры  по внешним структурным признакам: округлые, многоугольники (треугольники, четырехугольники и т.п</a:t>
            </a: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5134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1"/>
            <a:ext cx="8229600" cy="44644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			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воспитанники затруднялись: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математических зависимостей 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решать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простые арифметические задачи на сложение или на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вычитание;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умели измерить или сравнить длину, ширину предметов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помощью условной меры.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Актуальность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Математическое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имеет большую ценность для интенсивного развития ребенка, его познавательных интересов и любознательности. В наиболее близких и естественных для ребенка видах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деятельности:игре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общении, экспериментировании, предметной и изобразительной, речевой и математической деятельности - происходит интеллектуальное, эмоционально-нравственное, волевое и социально-личностное развитие.</a:t>
            </a:r>
            <a:r>
              <a:rPr lang="ru-RU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56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Новизна опыта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воспринимают в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качестве игрового материала, а не видят в них скучное заучивание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чисел, развивают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мелкую моторику, зрительное и пространственное восприятие, стимулируют воображение, приучают к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порядку.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методической темы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систему деятельности использования палочек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Кюзионера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математического развития дошкольников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4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1.Повысить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собственный уровень знаний путем самообразования, курсов повышения квалификации и изучения методической литературы по теме: «Применение палочек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математическом развитии дошкольников» 					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Разработать перспективный план работы с детьми дошкольного возраста с использованием палочек «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					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Создать условия для развития логического мышления и математических способностей детей;			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Привлекать родителей в образовательный процесс ДОУ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 – использование палочек как игровой материал;				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 – использование палочек как средство обучения математике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9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этап. Знакомство с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палочками.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используются  как игровой материал.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6600"/>
            <a:ext cx="2016224" cy="22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02993"/>
            <a:ext cx="2160240" cy="221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0" y="4293096"/>
            <a:ext cx="3158917" cy="23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02993"/>
            <a:ext cx="2304255" cy="21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этап. Палочки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средство обучения математике.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35142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293492" cy="267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28" y="4235085"/>
            <a:ext cx="3439484" cy="262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rgbClr val="B4DCFA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105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  Методическая тема: Применение палочек Кюизенера в математическом развитии дошкольников.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Младшая группа</vt:lpstr>
      <vt:lpstr>Средняя группа</vt:lpstr>
      <vt:lpstr>Старшая группа</vt:lpstr>
      <vt:lpstr>Упражнения  на  выкладывание фигур по словесному указанию педагога. </vt:lpstr>
      <vt:lpstr>Подготовительная группа Игры «Числовые домики», «Коврики», решаем задачки и примеры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тема: Применение палочек Кюизенера в математическом развитии дошкольников.</dc:title>
  <dc:creator>Пользователь</dc:creator>
  <cp:lastModifiedBy>Пользователь</cp:lastModifiedBy>
  <cp:revision>18</cp:revision>
  <dcterms:created xsi:type="dcterms:W3CDTF">2025-02-09T10:15:25Z</dcterms:created>
  <dcterms:modified xsi:type="dcterms:W3CDTF">2025-02-11T13:11:47Z</dcterms:modified>
</cp:coreProperties>
</file>